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63" r:id="rId2"/>
  </p:sldIdLst>
  <p:sldSz cx="7559675" cy="10691813"/>
  <p:notesSz cx="6858000" cy="994568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DSN AmPun" panose="00000400000000000000" pitchFamily="2" charset="-34"/>
      <p:regular r:id="rId10"/>
    </p:embeddedFont>
    <p:embeddedFont>
      <p:font typeface="Mitr Medium" panose="00000600000000000000" pitchFamily="2" charset="-34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408F2E"/>
    <a:srgbClr val="EA54BB"/>
    <a:srgbClr val="F29ED8"/>
    <a:srgbClr val="B44554"/>
    <a:srgbClr val="30569D"/>
    <a:srgbClr val="BC0023"/>
    <a:srgbClr val="7F45B4"/>
    <a:srgbClr val="7E95BE"/>
    <a:srgbClr val="FFF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2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303" y="0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/>
          <a:lstStyle>
            <a:lvl1pPr algn="r">
              <a:defRPr sz="1200"/>
            </a:lvl1pPr>
          </a:lstStyle>
          <a:p>
            <a:fld id="{8E98B9B3-92B1-487B-A845-795E04AEB5FF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3013"/>
            <a:ext cx="23749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9" tIns="45435" rIns="90869" bIns="4543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6116" y="4786098"/>
            <a:ext cx="5485768" cy="3916183"/>
          </a:xfrm>
          <a:prstGeom prst="rect">
            <a:avLst/>
          </a:prstGeom>
        </p:spPr>
        <p:txBody>
          <a:bodyPr vert="horz" lIns="90869" tIns="45435" rIns="90869" bIns="45435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7694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303" y="9447694"/>
            <a:ext cx="2972116" cy="497994"/>
          </a:xfrm>
          <a:prstGeom prst="rect">
            <a:avLst/>
          </a:prstGeom>
        </p:spPr>
        <p:txBody>
          <a:bodyPr vert="horz" lIns="90869" tIns="45435" rIns="90869" bIns="45435" rtlCol="0" anchor="b"/>
          <a:lstStyle>
            <a:lvl1pPr algn="r">
              <a:defRPr sz="1200"/>
            </a:lvl1pPr>
          </a:lstStyle>
          <a:p>
            <a:fld id="{0C00EE85-97BA-4DEF-8B02-9C426BB90E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1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0EE85-97BA-4DEF-8B02-9C426BB90EE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931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670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89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650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704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87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541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23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300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050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244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73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EF07-995A-4F76-9FE8-E4FAB9C785E1}" type="datetimeFigureOut">
              <a:rPr lang="th-TH" smtClean="0"/>
              <a:t>29/09/68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CBDD-A3DD-494D-816E-0E27FA0FA2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821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http://www.banhadsao.go.th/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5" Type="http://schemas.openxmlformats.org/officeDocument/2006/relationships/image" Target="../media/image12.jp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A50A795-1F1A-2FD9-7676-3B3C495AD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6"/>
            <a:ext cx="7559674" cy="1069154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0D62CFD-9A15-1349-BDEF-96A93389E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6" y="51598"/>
            <a:ext cx="4908116" cy="507600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718F831-D173-8577-981E-6718FBCD44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2573" y="9905169"/>
            <a:ext cx="3636000" cy="36000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0A7BC88-117F-A541-EFC6-501B5DC6A5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17" r="66444"/>
          <a:stretch/>
        </p:blipFill>
        <p:spPr>
          <a:xfrm>
            <a:off x="68517" y="9784997"/>
            <a:ext cx="3840792" cy="693175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A030D207-D56F-5C6E-8D01-532EF88B4DB1}"/>
              </a:ext>
            </a:extLst>
          </p:cNvPr>
          <p:cNvSpPr txBox="1"/>
          <p:nvPr/>
        </p:nvSpPr>
        <p:spPr>
          <a:xfrm>
            <a:off x="968154" y="112455"/>
            <a:ext cx="2996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dirty="0">
                <a:solidFill>
                  <a:schemeClr val="bg1"/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เอกสารประชาสัมพันธ์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82679A9-AABA-7028-A8FC-B3AAEAA36730}"/>
              </a:ext>
            </a:extLst>
          </p:cNvPr>
          <p:cNvSpPr txBox="1"/>
          <p:nvPr/>
        </p:nvSpPr>
        <p:spPr>
          <a:xfrm>
            <a:off x="63990" y="9842322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Mitr Medium" panose="00000600000000000000" pitchFamily="2" charset="-34"/>
                <a:cs typeface="Mitr Medium" panose="00000600000000000000" pitchFamily="2" charset="-34"/>
              </a:rPr>
              <a:t>ฝ่ายประชาสัมพันธ์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51E5E1D-3BBB-F1A4-B6C7-04465445C907}"/>
              </a:ext>
            </a:extLst>
          </p:cNvPr>
          <p:cNvSpPr txBox="1"/>
          <p:nvPr/>
        </p:nvSpPr>
        <p:spPr>
          <a:xfrm>
            <a:off x="51756" y="10042254"/>
            <a:ext cx="4132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 err="1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เวปไซค์</a:t>
            </a:r>
            <a:r>
              <a:rPr lang="th-TH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 </a:t>
            </a:r>
            <a:r>
              <a:rPr lang="en-US" sz="1600" b="1" u="sng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  <a:hlinkClick r:id="rId7"/>
              </a:rPr>
              <a:t>http://www.banhadsao.go.th</a:t>
            </a:r>
            <a:r>
              <a:rPr lang="en-US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Facebook : </a:t>
            </a:r>
            <a:r>
              <a:rPr lang="th-TH" sz="1600" b="1" dirty="0">
                <a:solidFill>
                  <a:srgbClr val="385723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งานประชาสัมพันธ์องค์การบริหารส่วนตำบลบ้านหาด</a:t>
            </a:r>
            <a:endParaRPr lang="th-TH" sz="1600" dirty="0">
              <a:solidFill>
                <a:srgbClr val="385723"/>
              </a:solidFill>
              <a:latin typeface="DSN AmPun" panose="00000400000000000000" pitchFamily="2" charset="-34"/>
              <a:cs typeface="DSN AmPun" panose="00000400000000000000" pitchFamily="2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E67CF3C3-F61E-D82F-F729-C86D15A6BA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2413015"/>
            <a:ext cx="7135200" cy="7466400"/>
          </a:xfrm>
          <a:prstGeom prst="rect">
            <a:avLst/>
          </a:prstGeom>
        </p:spPr>
      </p:pic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51E5E1D-3BBB-F1A4-B6C7-04465445C907}"/>
              </a:ext>
            </a:extLst>
          </p:cNvPr>
          <p:cNvSpPr txBox="1"/>
          <p:nvPr/>
        </p:nvSpPr>
        <p:spPr>
          <a:xfrm>
            <a:off x="3590383" y="9872976"/>
            <a:ext cx="275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DSN AmPun" panose="00000400000000000000" pitchFamily="2" charset="-34"/>
                <a:cs typeface="DSN AmPun" panose="00000400000000000000" pitchFamily="2" charset="-34"/>
              </a:rPr>
              <a:t>โทร/โทรสาร. 032-492-131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81" y="9775702"/>
            <a:ext cx="764739" cy="764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2110407" y="1931464"/>
            <a:ext cx="314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วันที่ 10 กันยายน 2568 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51756" y="773481"/>
            <a:ext cx="5104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องค์การบริหารส่วนตำบลบ้านหาด</a:t>
            </a:r>
          </a:p>
          <a:p>
            <a:r>
              <a:rPr lang="th-TH" sz="1600" dirty="0">
                <a:solidFill>
                  <a:schemeClr val="bg1">
                    <a:lumMod val="95000"/>
                  </a:schemeClr>
                </a:solidFill>
                <a:latin typeface="Mitr Medium" panose="00000600000000000000" charset="-34"/>
                <a:cs typeface="Mitr Medium" panose="00000600000000000000" charset="-34"/>
              </a:rPr>
              <a:t>ตำบลบ้านหาด อำเภอบ้านลาด จังหวัดเพชรบุรี</a:t>
            </a:r>
          </a:p>
        </p:txBody>
      </p:sp>
      <p:pic>
        <p:nvPicPr>
          <p:cNvPr id="22" name="รูปภาพ 21" descr="D:\งาน100ปีตำบลบ้านหาด\งานเย็น อบต.บ้านหาด\002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9"/>
          <a:stretch/>
        </p:blipFill>
        <p:spPr bwMode="auto">
          <a:xfrm>
            <a:off x="39237" y="2154242"/>
            <a:ext cx="7520438" cy="1700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แผนผังลำดับงาน: ตัวเชื่อมต่อ 22"/>
          <p:cNvSpPr/>
          <p:nvPr/>
        </p:nvSpPr>
        <p:spPr>
          <a:xfrm>
            <a:off x="5045442" y="57369"/>
            <a:ext cx="2345268" cy="231214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82" y="173210"/>
            <a:ext cx="2149938" cy="2149938"/>
          </a:xfrm>
          <a:prstGeom prst="flowChartConnector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305863" y="3850525"/>
            <a:ext cx="6947947" cy="646331"/>
          </a:xfrm>
          <a:prstGeom prst="rect">
            <a:avLst/>
          </a:prstGeom>
          <a:gradFill flip="none" rotWithShape="1">
            <a:gsLst>
              <a:gs pos="0">
                <a:srgbClr val="408F2E">
                  <a:tint val="66000"/>
                  <a:satMod val="160000"/>
                </a:srgbClr>
              </a:gs>
              <a:gs pos="50000">
                <a:srgbClr val="408F2E">
                  <a:tint val="44500"/>
                  <a:satMod val="160000"/>
                </a:srgbClr>
              </a:gs>
              <a:gs pos="100000">
                <a:srgbClr val="408F2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DSN AmPun" panose="00000400000000000000" pitchFamily="2" charset="-34"/>
                <a:cs typeface="DSN AmPun" panose="00000400000000000000" pitchFamily="2" charset="-34"/>
              </a:rPr>
              <a:t>องค์การบริหารส่วนตำบลบ้านหาดลงจัดกิจกรรมร่วมกับหมู่ที่ 3 บ้านช่องแค ขอรับบริจาคขยะรีไซเคิล เงินที่ได้จากการขายขยะรีไซเคิลจะนำมาจัดสวัสดิการช่วยเหลือ ผู้สูงอายุ ผู้ป่วยติดเตียงและผู้พิการ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4037620" y="-122110"/>
            <a:ext cx="1129695" cy="994621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4362300" y="1060527"/>
            <a:ext cx="1129695" cy="994621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74294" y="1761723"/>
            <a:ext cx="1129695" cy="994621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5897302" y="9564544"/>
            <a:ext cx="936805" cy="824794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9BAA5650-1338-43F5-910D-68F5586ADA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9" r="71311" b="27228"/>
          <a:stretch/>
        </p:blipFill>
        <p:spPr>
          <a:xfrm>
            <a:off x="-61152" y="-112372"/>
            <a:ext cx="1129695" cy="99462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7930AF4-8AFF-1649-1F66-B692CC411E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4" y="4621820"/>
            <a:ext cx="3235766" cy="2427372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DD8563A5-5D1C-7552-183C-3CB50540DA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79" y="4605566"/>
            <a:ext cx="3235766" cy="2427372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2B9D56F3-3C90-49A2-53FE-276A97CC8C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51" y="7249385"/>
            <a:ext cx="3235766" cy="2427372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F05DD875-994F-91E1-F9BC-3F81EB728A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7" y="7249755"/>
            <a:ext cx="3235766" cy="24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807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975</TotalTime>
  <Words>90</Words>
  <Application>Microsoft Office PowerPoint</Application>
  <PresentationFormat>กำหนดเอง</PresentationFormat>
  <Paragraphs>10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Calibri</vt:lpstr>
      <vt:lpstr>Mitr Medium</vt:lpstr>
      <vt:lpstr>DSN AmPun</vt:lpstr>
      <vt:lpstr>Calibri Light</vt:lpstr>
      <vt:lpstr>Arial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Hauptstr. 1</dc:creator>
  <cp:lastModifiedBy>csscchaam@gmail.com</cp:lastModifiedBy>
  <cp:revision>28</cp:revision>
  <cp:lastPrinted>2024-04-03T03:52:45Z</cp:lastPrinted>
  <dcterms:created xsi:type="dcterms:W3CDTF">2023-05-08T08:49:59Z</dcterms:created>
  <dcterms:modified xsi:type="dcterms:W3CDTF">2025-09-29T03:23:58Z</dcterms:modified>
</cp:coreProperties>
</file>